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3DBCF-CCFD-408E-920C-D98500E801A8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176A3-4CDC-4294-9086-F8D2ECB49B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8306E-F0DC-4343-BFB5-C2E916704B2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8E3D-7970-4551-B958-A4A3A7C4B01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8BE1-7F95-4654-8D5B-C3E1346E6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8E3D-7970-4551-B958-A4A3A7C4B01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8BE1-7F95-4654-8D5B-C3E1346E6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8E3D-7970-4551-B958-A4A3A7C4B01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8BE1-7F95-4654-8D5B-C3E1346E6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8E3D-7970-4551-B958-A4A3A7C4B01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8BE1-7F95-4654-8D5B-C3E1346E6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8E3D-7970-4551-B958-A4A3A7C4B01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8BE1-7F95-4654-8D5B-C3E1346E6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8E3D-7970-4551-B958-A4A3A7C4B01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8BE1-7F95-4654-8D5B-C3E1346E6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8E3D-7970-4551-B958-A4A3A7C4B01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8BE1-7F95-4654-8D5B-C3E1346E6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8E3D-7970-4551-B958-A4A3A7C4B01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8BE1-7F95-4654-8D5B-C3E1346E6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8E3D-7970-4551-B958-A4A3A7C4B01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8BE1-7F95-4654-8D5B-C3E1346E6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8E3D-7970-4551-B958-A4A3A7C4B01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8BE1-7F95-4654-8D5B-C3E1346E6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8E3D-7970-4551-B958-A4A3A7C4B01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78BE1-7F95-4654-8D5B-C3E1346E6B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A8E3D-7970-4551-B958-A4A3A7C4B014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78BE1-7F95-4654-8D5B-C3E1346E6B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ink.com/en/training/vote.shtml" TargetMode="External"/><Relationship Id="rId13" Type="http://schemas.openxmlformats.org/officeDocument/2006/relationships/image" Target="../media/image6.gif"/><Relationship Id="rId18" Type="http://schemas.openxmlformats.org/officeDocument/2006/relationships/image" Target="../media/image11.gif"/><Relationship Id="rId3" Type="http://schemas.openxmlformats.org/officeDocument/2006/relationships/hyperlink" Target="http://www.think.com/en/training/list.shtml" TargetMode="External"/><Relationship Id="rId21" Type="http://schemas.openxmlformats.org/officeDocument/2006/relationships/image" Target="../media/image14.gif"/><Relationship Id="rId7" Type="http://schemas.openxmlformats.org/officeDocument/2006/relationships/hyperlink" Target="http://www.think.com/en/training/message_board.shtml" TargetMode="External"/><Relationship Id="rId12" Type="http://schemas.openxmlformats.org/officeDocument/2006/relationships/image" Target="../media/image5.gif"/><Relationship Id="rId17" Type="http://schemas.openxmlformats.org/officeDocument/2006/relationships/image" Target="../media/image10.gif"/><Relationship Id="rId2" Type="http://schemas.openxmlformats.org/officeDocument/2006/relationships/hyperlink" Target="http://www.think.com/en/training/author.shtml" TargetMode="External"/><Relationship Id="rId16" Type="http://schemas.openxmlformats.org/officeDocument/2006/relationships/image" Target="../media/image9.gif"/><Relationship Id="rId20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hink.com/en/training/files.shtml" TargetMode="External"/><Relationship Id="rId11" Type="http://schemas.openxmlformats.org/officeDocument/2006/relationships/hyperlink" Target="http://www.think.com/en/training/debate.shtml" TargetMode="External"/><Relationship Id="rId5" Type="http://schemas.openxmlformats.org/officeDocument/2006/relationships/hyperlink" Target="http://www.think.com/en/training/multimedia.shtml" TargetMode="External"/><Relationship Id="rId15" Type="http://schemas.openxmlformats.org/officeDocument/2006/relationships/image" Target="../media/image8.gif"/><Relationship Id="rId10" Type="http://schemas.openxmlformats.org/officeDocument/2006/relationships/hyperlink" Target="http://www.think.com/en/training/brainstorm.shtml" TargetMode="External"/><Relationship Id="rId19" Type="http://schemas.openxmlformats.org/officeDocument/2006/relationships/image" Target="../media/image12.gif"/><Relationship Id="rId4" Type="http://schemas.openxmlformats.org/officeDocument/2006/relationships/hyperlink" Target="http://www.think.com/en/training/picture.shtml" TargetMode="External"/><Relationship Id="rId9" Type="http://schemas.openxmlformats.org/officeDocument/2006/relationships/hyperlink" Target="http://www.think.com/en/training/ask_me.shtml" TargetMode="External"/><Relationship Id="rId14" Type="http://schemas.openxmlformats.org/officeDocument/2006/relationships/image" Target="../media/image7.gif"/><Relationship Id="rId22" Type="http://schemas.openxmlformats.org/officeDocument/2006/relationships/image" Target="../media/image1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hyperlink" Target="http://www.think.com/en/training/message_board.shtml" TargetMode="External"/><Relationship Id="rId18" Type="http://schemas.openxmlformats.org/officeDocument/2006/relationships/image" Target="../media/image13.gif"/><Relationship Id="rId3" Type="http://schemas.openxmlformats.org/officeDocument/2006/relationships/image" Target="../media/image5.gif"/><Relationship Id="rId21" Type="http://schemas.openxmlformats.org/officeDocument/2006/relationships/hyperlink" Target="http://www.think.com/en/training/debate.shtml" TargetMode="External"/><Relationship Id="rId7" Type="http://schemas.openxmlformats.org/officeDocument/2006/relationships/hyperlink" Target="http://www.think.com/en/training/picture.shtml" TargetMode="External"/><Relationship Id="rId12" Type="http://schemas.openxmlformats.org/officeDocument/2006/relationships/image" Target="../media/image10.gif"/><Relationship Id="rId17" Type="http://schemas.openxmlformats.org/officeDocument/2006/relationships/hyperlink" Target="http://www.think.com/en/training/ask_me.shtml" TargetMode="External"/><Relationship Id="rId2" Type="http://schemas.openxmlformats.org/officeDocument/2006/relationships/hyperlink" Target="http://www.think.com/en/training/author.shtml" TargetMode="External"/><Relationship Id="rId16" Type="http://schemas.openxmlformats.org/officeDocument/2006/relationships/image" Target="../media/image12.gif"/><Relationship Id="rId20" Type="http://schemas.openxmlformats.org/officeDocument/2006/relationships/image" Target="../media/image14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gif"/><Relationship Id="rId11" Type="http://schemas.openxmlformats.org/officeDocument/2006/relationships/hyperlink" Target="http://www.think.com/en/training/files.shtml" TargetMode="External"/><Relationship Id="rId5" Type="http://schemas.openxmlformats.org/officeDocument/2006/relationships/image" Target="../media/image6.gif"/><Relationship Id="rId15" Type="http://schemas.openxmlformats.org/officeDocument/2006/relationships/hyperlink" Target="http://www.think.com/en/training/vote.shtml" TargetMode="External"/><Relationship Id="rId23" Type="http://schemas.openxmlformats.org/officeDocument/2006/relationships/image" Target="../media/image16.png"/><Relationship Id="rId10" Type="http://schemas.openxmlformats.org/officeDocument/2006/relationships/image" Target="../media/image9.gif"/><Relationship Id="rId19" Type="http://schemas.openxmlformats.org/officeDocument/2006/relationships/hyperlink" Target="http://www.think.com/en/training/brainstorm.shtml" TargetMode="External"/><Relationship Id="rId4" Type="http://schemas.openxmlformats.org/officeDocument/2006/relationships/hyperlink" Target="http://www.think.com/en/training/list.shtml" TargetMode="External"/><Relationship Id="rId9" Type="http://schemas.openxmlformats.org/officeDocument/2006/relationships/hyperlink" Target="http://www.think.com/en/training/multimedia.shtml" TargetMode="External"/><Relationship Id="rId14" Type="http://schemas.openxmlformats.org/officeDocument/2006/relationships/image" Target="../media/image11.gif"/><Relationship Id="rId22" Type="http://schemas.openxmlformats.org/officeDocument/2006/relationships/image" Target="../media/image1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152400"/>
            <a:ext cx="463776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My First Page</a:t>
            </a:r>
            <a:endParaRPr lang="en-US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/>
          <a:srcRect l="10938" t="28125" r="9375" b="14583"/>
          <a:stretch>
            <a:fillRect/>
          </a:stretch>
        </p:blipFill>
        <p:spPr bwMode="auto">
          <a:xfrm>
            <a:off x="218902" y="1600200"/>
            <a:ext cx="862029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/>
          <a:srcRect l="12500" t="23958" r="14844" b="48958"/>
          <a:stretch>
            <a:fillRect/>
          </a:stretch>
        </p:blipFill>
        <p:spPr bwMode="auto">
          <a:xfrm>
            <a:off x="228600" y="1371600"/>
            <a:ext cx="838493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438400" y="152400"/>
            <a:ext cx="6705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Toolbars</a:t>
            </a:r>
            <a:r>
              <a:rPr lang="en-US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(See if you can find them)</a:t>
            </a:r>
            <a:endParaRPr lang="en-US" sz="2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28600" y="4114800"/>
            <a:ext cx="8382000" cy="5048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Use this tool bar to move, delete or edit item you have placed on your web page.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/>
          <a:srcRect l="32454" t="13593" r="14561" b="81372"/>
          <a:stretch>
            <a:fillRect/>
          </a:stretch>
        </p:blipFill>
        <p:spPr bwMode="auto">
          <a:xfrm>
            <a:off x="1066800" y="4495800"/>
            <a:ext cx="6629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5"/>
          <a:srcRect l="13023" t="51511" r="68477" b="44061"/>
          <a:stretch>
            <a:fillRect/>
          </a:stretch>
        </p:blipFill>
        <p:spPr bwMode="auto">
          <a:xfrm>
            <a:off x="1981200" y="5410200"/>
            <a:ext cx="510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143000" y="6096000"/>
            <a:ext cx="6667500" cy="3444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Add Page     Delete Page     Edit Page    Move Page Up/Down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33401" y="1447800"/>
          <a:ext cx="8001000" cy="5233289"/>
        </p:xfrm>
        <a:graphic>
          <a:graphicData uri="http://schemas.openxmlformats.org/drawingml/2006/table">
            <a:tbl>
              <a:tblPr/>
              <a:tblGrid>
                <a:gridCol w="712090"/>
                <a:gridCol w="2953968"/>
                <a:gridCol w="113613"/>
                <a:gridCol w="628879"/>
                <a:gridCol w="3592450"/>
              </a:tblGrid>
              <a:tr h="8181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 dirty="0">
                          <a:solidFill>
                            <a:srgbClr val="3366CC"/>
                          </a:solidFill>
                          <a:latin typeface="Verdana"/>
                          <a:ea typeface="Times New Roman"/>
                          <a:cs typeface="Arial"/>
                          <a:hlinkClick r:id="rId2"/>
                        </a:rPr>
                        <a:t>Write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 (Text)</a:t>
                      </a:r>
                      <a:b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The best way to get text onto your page.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 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3366CC"/>
                          </a:solidFill>
                          <a:latin typeface="Verdana"/>
                          <a:ea typeface="Times New Roman"/>
                          <a:cs typeface="Arial"/>
                          <a:hlinkClick r:id="rId3"/>
                        </a:rPr>
                        <a:t>List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 </a:t>
                      </a:r>
                      <a:b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Create colorful lists with text and links.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716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81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3366CC"/>
                          </a:solidFill>
                          <a:latin typeface="Verdana"/>
                          <a:ea typeface="Times New Roman"/>
                          <a:cs typeface="Arial"/>
                          <a:hlinkClick r:id="rId4"/>
                        </a:rPr>
                        <a:t>Pictures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 </a:t>
                      </a:r>
                      <a:b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Quickly add pictures to your site.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 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 dirty="0">
                          <a:solidFill>
                            <a:srgbClr val="3366CC"/>
                          </a:solidFill>
                          <a:latin typeface="Verdana"/>
                          <a:ea typeface="Times New Roman"/>
                          <a:cs typeface="Arial"/>
                          <a:hlinkClick r:id="rId5"/>
                        </a:rPr>
                        <a:t>Multimedia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 </a:t>
                      </a:r>
                      <a:b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Upload audio, video and other multimedia files.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81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3366CC"/>
                          </a:solidFill>
                          <a:latin typeface="Verdana"/>
                          <a:ea typeface="Times New Roman"/>
                          <a:cs typeface="Arial"/>
                          <a:hlinkClick r:id="rId6"/>
                        </a:rPr>
                        <a:t>Files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 </a:t>
                      </a:r>
                      <a:b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Upload any computer file to your pages. 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 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 dirty="0">
                          <a:solidFill>
                            <a:srgbClr val="3366CC"/>
                          </a:solidFill>
                          <a:latin typeface="Verdana"/>
                          <a:ea typeface="Times New Roman"/>
                          <a:cs typeface="Arial"/>
                          <a:hlinkClick r:id="rId7"/>
                        </a:rPr>
                        <a:t>Message Board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 </a:t>
                      </a:r>
                      <a:b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Invite people to post a message on your page.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716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81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 dirty="0">
                          <a:solidFill>
                            <a:srgbClr val="3366CC"/>
                          </a:solidFill>
                          <a:latin typeface="Verdana"/>
                          <a:ea typeface="Times New Roman"/>
                          <a:cs typeface="Arial"/>
                          <a:hlinkClick r:id="rId8"/>
                        </a:rPr>
                        <a:t>Vote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Create an election or poll on your page.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 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 dirty="0">
                          <a:solidFill>
                            <a:srgbClr val="3366CC"/>
                          </a:solidFill>
                          <a:latin typeface="Verdana"/>
                          <a:ea typeface="Times New Roman"/>
                          <a:cs typeface="Arial"/>
                          <a:hlinkClick r:id="rId9"/>
                        </a:rPr>
                        <a:t>Ask Me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Answer questions that have been asked by other users.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716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81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3366CC"/>
                          </a:solidFill>
                          <a:latin typeface="Verdana"/>
                          <a:ea typeface="Times New Roman"/>
                          <a:cs typeface="Arial"/>
                          <a:hlinkClick r:id="rId10"/>
                        </a:rPr>
                        <a:t>Brainstorm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en-US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Invite others to share their ideas on your page.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 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Verdana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 dirty="0">
                          <a:solidFill>
                            <a:srgbClr val="3366CC"/>
                          </a:solidFill>
                          <a:latin typeface="Verdana"/>
                          <a:ea typeface="Times New Roman"/>
                          <a:cs typeface="Arial"/>
                          <a:hlinkClick r:id="rId11"/>
                        </a:rPr>
                        <a:t>Debate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en-US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Host a lively online debate about any topic.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1214" name="Picture 7" descr="Author">
            <a:hlinkClick r:id="rId2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1213" name="Picture 8" descr="List">
            <a:hlinkClick r:id="rId3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1212" name="Picture 9" descr="http://www.think.com/common/s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51211" name="Picture 10" descr="Pictures">
            <a:hlinkClick r:id="rId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1210" name="Picture 11" descr="Multimedia">
            <a:hlinkClick r:id="rId5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1209" name="Picture 12" descr="http://www.think.com/common/s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51208" name="Picture 13" descr="Upload Files">
            <a:hlinkClick r:id="rId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1207" name="Picture 14" descr="Message Board">
            <a:hlinkClick r:id="rId7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1206" name="Picture 15" descr="http://www.think.com/common/s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51205" name="Picture 16" descr="Vote">
            <a:hlinkClick r:id="rId8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1204" name="Picture 17" descr="Ask Me">
            <a:hlinkClick r:id="rId9"/>
          </p:cNvPr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1203" name="Picture 18" descr="http://www.think.com/common/s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51202" name="Picture 19" descr="Brainstorm">
            <a:hlinkClick r:id="rId10"/>
          </p:cNvPr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1201" name="Picture 20" descr="Debate">
            <a:hlinkClick r:id="rId11"/>
          </p:cNvPr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17" name="Picture 16" descr="Author">
            <a:hlinkClick r:id="rId2"/>
          </p:cNvPr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7200" y="1447800"/>
            <a:ext cx="70294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Pictures">
            <a:hlinkClick r:id="rId4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04800" y="2438400"/>
            <a:ext cx="76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2590800" y="152400"/>
            <a:ext cx="463776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Tool Icons</a:t>
            </a:r>
            <a:endParaRPr lang="en-US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" name="Picture 19" descr="Upload Files">
            <a:hlinkClick r:id="rId6"/>
          </p:cNvPr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28600" y="35814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Vote">
            <a:hlinkClick r:id="rId8"/>
          </p:cNvPr>
          <p:cNvPicPr/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28600" y="4648200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Brainstorm">
            <a:hlinkClick r:id="rId10"/>
          </p:cNvPr>
          <p:cNvPicPr/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04800" y="5867400"/>
            <a:ext cx="702945" cy="626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List">
            <a:hlinkClick r:id="rId3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91000" y="15240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Multimedia">
            <a:hlinkClick r:id="rId5"/>
          </p:cNvPr>
          <p:cNvPicPr/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191000" y="2667000"/>
            <a:ext cx="70294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Message Board">
            <a:hlinkClick r:id="rId7"/>
          </p:cNvPr>
          <p:cNvPicPr/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191000" y="3657600"/>
            <a:ext cx="762000" cy="70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Ask Me">
            <a:hlinkClick r:id="rId9"/>
          </p:cNvPr>
          <p:cNvPicPr/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4267200" y="4953000"/>
            <a:ext cx="609600" cy="70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Debate">
            <a:hlinkClick r:id="rId11"/>
          </p:cNvPr>
          <p:cNvPicPr/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4191000" y="5867400"/>
            <a:ext cx="685800" cy="70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90800" y="152400"/>
            <a:ext cx="6324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Change Your Title</a:t>
            </a:r>
            <a:endParaRPr lang="en-US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0192" name="Picture 7" descr="Author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0191" name="Picture 8" descr="List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0190" name="Picture 9" descr="http://www.think.com/common/s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50189" name="Picture 10" descr="Pictures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0188" name="Picture 11" descr="Multimedia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0187" name="Picture 12" descr="http://www.think.com/common/s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50186" name="Picture 13" descr="Upload Files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0185" name="Picture 14" descr="Message Board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0184" name="Picture 15" descr="http://www.think.com/common/s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50183" name="Picture 16" descr="Vote">
            <a:hlinkClick r:id="rId15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0182" name="Picture 17" descr="Ask Me">
            <a:hlinkClick r:id="rId17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0181" name="Picture 18" descr="http://www.think.com/common/s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5250" cy="95250"/>
          </a:xfrm>
          <a:prstGeom prst="rect">
            <a:avLst/>
          </a:prstGeom>
          <a:noFill/>
        </p:spPr>
      </p:pic>
      <p:pic>
        <p:nvPicPr>
          <p:cNvPr id="50180" name="Picture 19" descr="Brainstorm">
            <a:hlinkClick r:id="rId19"/>
          </p:cNvPr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0179" name="Picture 20" descr="Debate">
            <a:hlinkClick r:id="rId21"/>
          </p:cNvPr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0" y="0"/>
            <a:ext cx="476250" cy="476250"/>
          </a:xfrm>
          <a:prstGeom prst="rect">
            <a:avLst/>
          </a:prstGeom>
          <a:noFill/>
        </p:spPr>
      </p:pic>
      <p:pic>
        <p:nvPicPr>
          <p:cNvPr id="50194" name="Picture 18"/>
          <p:cNvPicPr>
            <a:picLocks noChangeAspect="1" noChangeArrowheads="1"/>
          </p:cNvPicPr>
          <p:nvPr/>
        </p:nvPicPr>
        <p:blipFill>
          <a:blip r:embed="rId23"/>
          <a:srcRect l="9375" t="22917" r="14844" b="25000"/>
          <a:stretch>
            <a:fillRect/>
          </a:stretch>
        </p:blipFill>
        <p:spPr bwMode="auto">
          <a:xfrm>
            <a:off x="323088" y="1371600"/>
            <a:ext cx="857402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152400"/>
            <a:ext cx="6324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Change Your Icon</a:t>
            </a:r>
            <a:endParaRPr lang="en-US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 l="9375" t="19792" r="19531" b="33333"/>
          <a:stretch>
            <a:fillRect/>
          </a:stretch>
        </p:blipFill>
        <p:spPr bwMode="auto">
          <a:xfrm>
            <a:off x="228600" y="1676400"/>
            <a:ext cx="878332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152400"/>
            <a:ext cx="6324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Add a Page </a:t>
            </a:r>
            <a:endParaRPr lang="en-US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 l="10156" t="18750" r="22656" b="45833"/>
          <a:stretch>
            <a:fillRect/>
          </a:stretch>
        </p:blipFill>
        <p:spPr bwMode="auto">
          <a:xfrm>
            <a:off x="228600" y="1676400"/>
            <a:ext cx="8866094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152400"/>
            <a:ext cx="6324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Other Places to Visit </a:t>
            </a:r>
            <a:endParaRPr lang="en-US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 l="5469" t="27083" r="14844" b="12500"/>
          <a:stretch>
            <a:fillRect/>
          </a:stretch>
        </p:blipFill>
        <p:spPr bwMode="auto">
          <a:xfrm>
            <a:off x="304800" y="1447799"/>
            <a:ext cx="8458200" cy="4982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152400"/>
            <a:ext cx="6324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Other Places to Visit </a:t>
            </a:r>
            <a:endParaRPr lang="en-US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/>
          <a:srcRect l="8594" t="21875" r="12500" b="59375"/>
          <a:stretch>
            <a:fillRect/>
          </a:stretch>
        </p:blipFill>
        <p:spPr bwMode="auto">
          <a:xfrm>
            <a:off x="533400" y="1676400"/>
            <a:ext cx="8153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74</Words>
  <Application>Microsoft Office PowerPoint</Application>
  <PresentationFormat>On-screen Show (4:3)</PresentationFormat>
  <Paragraphs>26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Katy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Deb Smith</dc:creator>
  <cp:lastModifiedBy>Deb Smith</cp:lastModifiedBy>
  <cp:revision>1</cp:revision>
  <dcterms:created xsi:type="dcterms:W3CDTF">2009-02-26T17:31:31Z</dcterms:created>
  <dcterms:modified xsi:type="dcterms:W3CDTF">2009-02-26T17:32:32Z</dcterms:modified>
</cp:coreProperties>
</file>